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0B1E3-9F71-67CE-ED39-580359265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91222-47F0-68ED-022F-0BA4591F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4D344-5094-25BC-8CCF-E06A00F4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EC47-7DCE-8C73-84EC-43283712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1EAD-FFA2-B355-EBAD-E00EE495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4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E36F-B8E0-C811-5EA5-8C8DCC9F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C0570-6FC2-65C5-F7AA-333BA3225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FEED3-1FF2-D546-0C77-86B5B61F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E56EA-EC69-3C26-502B-C8C7878D5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2B190-742E-4FD0-2F98-C9C856BA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7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9DE625-AA6A-9D4E-FEAD-E9B76EF9C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F4DE5-E121-DDA1-C0D1-6D94DB923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0E05-800F-5A49-35A6-7DD0D28F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C4D85-1965-668C-0277-4342F029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C2A52-A5D1-7572-B032-51C3EC76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4979-D7BB-67B4-5A0F-C54247B7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4B7BC-1508-302A-C2E2-9DEAB5518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CC266-C9DB-A521-C5E2-D738325A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D955B-9DE1-ECD6-BD7F-A507C43F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F1509-7415-44FA-A7BC-6A90B36E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E83B-CD26-BA2D-B315-6FEAA154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CE040-46FB-CC81-661E-FE81BE3F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80C18-B737-4F92-B0D3-693DEAF9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CE520-4D4D-999B-EEF9-22DE90D37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C46A6-7EBE-5055-3660-29845D33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3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141D-26E4-F965-021A-0DF39AE2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2C922-59F6-7BCF-DA33-AB73A9625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8465F-6A37-466E-E55A-5D38B5369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81956-6E8B-1BDC-42F8-5D996F05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5E144-5008-29E8-86EC-E8E3C44E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2A62B-DA61-2A38-3692-741473E2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4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78B50-0B65-05DF-FFED-56645248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C7F1F-3A40-4C92-2582-101906425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AC75A-F7CE-6C2E-0139-920B8B4D4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8C65-51FC-BE46-49FA-8E585C8F4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8C209-B59C-8127-72CD-4348FE1FD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347AB-A474-DAF1-68A6-4DD54AD7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10E5B0-07F9-8886-5A64-F22E85D9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FB429C-DA9A-EC0B-DC1C-37C3809F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5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C39A-708F-490F-C5D0-72C1C21A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A6130F-DFB6-9313-D1E7-6F0ACCDC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802EB-6A54-716A-9617-D1C069EC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B6E17-C33A-DD60-0599-F9B4AE0B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52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AB190-B23A-90E8-6FA4-C274C4672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5D5DD-EF23-8359-D75A-08E65222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3E88A-2192-D525-FC30-15154764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903F-8D8F-A396-D883-D4E9A052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39B0-4483-CDA5-AEC8-53E49A04F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7A349-EE09-EAFC-6AAC-A88074E52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1B1C4-77F2-F567-92A1-1DE15DD5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EC3E9-FCFA-1D12-19B2-7F8B0F7CA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11FD4-64E3-AAA3-28D5-2C4BB317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4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1197A-6AC6-0A00-CADC-C383DA4C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F6FB3-C7FC-C5E3-E293-A4318254E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BE037-0F4A-957B-ED41-BDA83CED4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B88C9-14C6-06C6-8E6B-0C4922470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A439-EB6A-B9B7-602D-1EFE0822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EA85C-1BBE-168A-8CC3-C92D4950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1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5F767-A6C3-DA83-0FB7-381BB793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F01F1-ED85-2F29-7171-CABC5ED09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3267-DEA1-64B7-56DA-C58573423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3B785-0293-4C6D-877D-9CC4D65C3EA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5CCE3-1622-6370-F93B-385BE5651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C9EB4-5AF9-E8FF-80DE-ED3FEAB44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285AAC-6B35-4423-9781-89618970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5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D75F-30DA-4B15-6001-DBD193A045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3FBB4-F7C9-76D0-2A01-4FDDCA8130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a neighborhood&#10;&#10;Description automatically generated">
            <a:extLst>
              <a:ext uri="{FF2B5EF4-FFF2-40B4-BE49-F238E27FC236}">
                <a16:creationId xmlns:a16="http://schemas.microsoft.com/office/drawing/2014/main" id="{5E97538D-B4D3-3900-4BB8-F374F3B52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48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424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neighborhood&#10;&#10;Description automatically generated">
            <a:extLst>
              <a:ext uri="{FF2B5EF4-FFF2-40B4-BE49-F238E27FC236}">
                <a16:creationId xmlns:a16="http://schemas.microsoft.com/office/drawing/2014/main" id="{D3E964CA-E18B-3A53-B30F-DB7C8308F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3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lawn and trees in the background&#10;&#10;Description automatically generated">
            <a:extLst>
              <a:ext uri="{FF2B5EF4-FFF2-40B4-BE49-F238E27FC236}">
                <a16:creationId xmlns:a16="http://schemas.microsoft.com/office/drawing/2014/main" id="{B8B5E215-760E-7F4A-A494-36D120B4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5" y="0"/>
            <a:ext cx="10285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7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house with a garage&#10;&#10;Description automatically generated">
            <a:extLst>
              <a:ext uri="{FF2B5EF4-FFF2-40B4-BE49-F238E27FC236}">
                <a16:creationId xmlns:a16="http://schemas.microsoft.com/office/drawing/2014/main" id="{2C773E76-3DD3-2E2D-695F-B3AA7F156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5" y="0"/>
            <a:ext cx="10285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house with garages&#10;&#10;Description automatically generated">
            <a:extLst>
              <a:ext uri="{FF2B5EF4-FFF2-40B4-BE49-F238E27FC236}">
                <a16:creationId xmlns:a16="http://schemas.microsoft.com/office/drawing/2014/main" id="{D51F9567-5E83-656C-72E3-9879D5AA8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" y="0"/>
            <a:ext cx="1028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townhouses with grass and trees&#10;&#10;Description automatically generated">
            <a:extLst>
              <a:ext uri="{FF2B5EF4-FFF2-40B4-BE49-F238E27FC236}">
                <a16:creationId xmlns:a16="http://schemas.microsoft.com/office/drawing/2014/main" id="{E8525F97-5383-9321-6826-5844FFF64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6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shot of a building&#10;&#10;Description automatically generated">
            <a:extLst>
              <a:ext uri="{FF2B5EF4-FFF2-40B4-BE49-F238E27FC236}">
                <a16:creationId xmlns:a16="http://schemas.microsoft.com/office/drawing/2014/main" id="{4A5D11BA-EDB5-EFF3-37A4-760044808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-11235"/>
            <a:ext cx="10300634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281E3DF1-9EDF-3861-B713-9DFF75C7D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17500" r="4066" b="8833"/>
          <a:stretch/>
        </p:blipFill>
        <p:spPr>
          <a:xfrm>
            <a:off x="324437" y="0"/>
            <a:ext cx="11078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45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5F3B93FE-6886-A6C6-9D8A-002E333A6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17334" r="3807" b="8834"/>
          <a:stretch/>
        </p:blipFill>
        <p:spPr>
          <a:xfrm>
            <a:off x="307577" y="-16538"/>
            <a:ext cx="11110993" cy="68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9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8EB27C1B593C479FC95B4F2A1DD68A" ma:contentTypeVersion="16" ma:contentTypeDescription="Create a new document." ma:contentTypeScope="" ma:versionID="9b701dc1f978a9fea2d70f60f8f18d4f">
  <xsd:schema xmlns:xsd="http://www.w3.org/2001/XMLSchema" xmlns:xs="http://www.w3.org/2001/XMLSchema" xmlns:p="http://schemas.microsoft.com/office/2006/metadata/properties" xmlns:ns2="b17e85ef-c366-4d5b-8493-df97f33bdf0e" xmlns:ns3="12a07cf5-56d4-4cdb-9bde-e457e3e22fe3" targetNamespace="http://schemas.microsoft.com/office/2006/metadata/properties" ma:root="true" ma:fieldsID="58583f594939590da9cfe43f320f5665" ns2:_="" ns3:_="">
    <xsd:import namespace="b17e85ef-c366-4d5b-8493-df97f33bdf0e"/>
    <xsd:import namespace="12a07cf5-56d4-4cdb-9bde-e457e3e22f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e85ef-c366-4d5b-8493-df97f33bdf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183a434-1f36-42b7-94e1-5043ee77ee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07cf5-56d4-4cdb-9bde-e457e3e22fe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fbf5a5b-e6f5-4be0-97ff-bbe97a611c5d}" ma:internalName="TaxCatchAll" ma:showField="CatchAllData" ma:web="12a07cf5-56d4-4cdb-9bde-e457e3e22f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7e85ef-c366-4d5b-8493-df97f33bdf0e">
      <Terms xmlns="http://schemas.microsoft.com/office/infopath/2007/PartnerControls"/>
    </lcf76f155ced4ddcb4097134ff3c332f>
    <TaxCatchAll xmlns="12a07cf5-56d4-4cdb-9bde-e457e3e22fe3" xsi:nil="true"/>
  </documentManagement>
</p:properties>
</file>

<file path=customXml/itemProps1.xml><?xml version="1.0" encoding="utf-8"?>
<ds:datastoreItem xmlns:ds="http://schemas.openxmlformats.org/officeDocument/2006/customXml" ds:itemID="{A3854EE4-2675-4E85-B76D-49D36638B73D}"/>
</file>

<file path=customXml/itemProps2.xml><?xml version="1.0" encoding="utf-8"?>
<ds:datastoreItem xmlns:ds="http://schemas.openxmlformats.org/officeDocument/2006/customXml" ds:itemID="{56E48023-1F46-4BD1-B937-86E397AF183A}"/>
</file>

<file path=customXml/itemProps3.xml><?xml version="1.0" encoding="utf-8"?>
<ds:datastoreItem xmlns:ds="http://schemas.openxmlformats.org/officeDocument/2006/customXml" ds:itemID="{92EE8B8B-529C-48D4-80D3-B76D9571C562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Hetzel</dc:creator>
  <cp:lastModifiedBy>Erik Hetzel</cp:lastModifiedBy>
  <cp:revision>1</cp:revision>
  <dcterms:created xsi:type="dcterms:W3CDTF">2024-04-18T19:32:11Z</dcterms:created>
  <dcterms:modified xsi:type="dcterms:W3CDTF">2024-04-18T19:39:21Z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0x0101007F8EB27C1B593C479FC95B4F2A1DD68A</vt:lpwstr>
  </property>
</Properties>
</file>